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58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097CCD3-F3C3-40F1-BDB5-74D293F16D5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60A3269-9197-443E-A6DF-FFE0111888A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prosv.ru/static/books-viewer/index.html?path=/media/ebook/81801/&amp;pageFrom=171&amp;pageTo=17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124744"/>
            <a:ext cx="7416824" cy="189436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Очертания берегов.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Моря Тихого и Индийского океанов.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Острова и полуострова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307570"/>
            <a:ext cx="6172200" cy="1371600"/>
          </a:xfrm>
        </p:spPr>
        <p:txBody>
          <a:bodyPr/>
          <a:lstStyle/>
          <a:p>
            <a:pPr algn="ctr"/>
            <a:r>
              <a:rPr lang="ru-RU" dirty="0"/>
              <a:t>География </a:t>
            </a:r>
          </a:p>
          <a:p>
            <a:pPr algn="ctr"/>
            <a:r>
              <a:rPr lang="ru-RU" dirty="0"/>
              <a:t>8 класс</a:t>
            </a:r>
          </a:p>
          <a:p>
            <a:pPr algn="ctr"/>
            <a:r>
              <a:rPr lang="ru-RU" dirty="0"/>
              <a:t>Учитель: </a:t>
            </a:r>
            <a:r>
              <a:rPr lang="ru-RU" dirty="0" err="1"/>
              <a:t>Таланова</a:t>
            </a:r>
            <a:r>
              <a:rPr lang="ru-RU" dirty="0"/>
              <a:t> Лариса Вячеславовна</a:t>
            </a:r>
          </a:p>
        </p:txBody>
      </p:sp>
    </p:spTree>
    <p:extLst>
      <p:ext uri="{BB962C8B-B14F-4D97-AF65-F5344CB8AC3E}">
        <p14:creationId xmlns:p14="http://schemas.microsoft.com/office/powerpoint/2010/main" val="36298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/>
                <a:ea typeface="Calibri"/>
              </a:rPr>
              <a:t>Жёлтое море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980728"/>
            <a:ext cx="8640960" cy="5877272"/>
          </a:xfrm>
        </p:spPr>
        <p:txBody>
          <a:bodyPr/>
          <a:lstStyle/>
          <a:p>
            <a:pPr algn="just"/>
            <a:r>
              <a:rPr lang="ru-RU" dirty="0"/>
              <a:t>Самое мелкое из морей Тихого океана. </a:t>
            </a:r>
          </a:p>
          <a:p>
            <a:pPr algn="just"/>
            <a:r>
              <a:rPr lang="ru-RU" dirty="0"/>
              <a:t>На востоке оно омывает берега Корейского полуострова.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6554"/>
            <a:ext cx="5904656" cy="44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09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/>
              <a:t>Японское море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980728"/>
            <a:ext cx="8640960" cy="5877272"/>
          </a:xfrm>
        </p:spPr>
        <p:txBody>
          <a:bodyPr/>
          <a:lstStyle/>
          <a:p>
            <a:r>
              <a:rPr lang="ru-RU" dirty="0"/>
              <a:t>Это глубокое море. </a:t>
            </a:r>
          </a:p>
          <a:p>
            <a:r>
              <a:rPr lang="ru-RU" dirty="0"/>
              <a:t>Зимой его северная часть замерзает. </a:t>
            </a:r>
          </a:p>
          <a:p>
            <a:r>
              <a:rPr lang="ru-RU" dirty="0"/>
              <a:t>В Японском море много рыбы и крабов.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05429"/>
            <a:ext cx="6437813" cy="414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850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/>
              <a:t>Охотское море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980728"/>
            <a:ext cx="8640960" cy="5877272"/>
          </a:xfrm>
        </p:spPr>
        <p:txBody>
          <a:bodyPr/>
          <a:lstStyle/>
          <a:p>
            <a:r>
              <a:rPr lang="ru-RU" dirty="0"/>
              <a:t>Это холодное  море. </a:t>
            </a:r>
          </a:p>
          <a:p>
            <a:r>
              <a:rPr lang="ru-RU" dirty="0"/>
              <a:t>Оно с двух сторон ограничено островом Сахалин и  полуостровом Камчатка.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77329"/>
            <a:ext cx="5557208" cy="416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579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/>
              <a:t>Берингово море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980728"/>
            <a:ext cx="8640960" cy="5877272"/>
          </a:xfrm>
        </p:spPr>
        <p:txBody>
          <a:bodyPr/>
          <a:lstStyle/>
          <a:p>
            <a:r>
              <a:rPr lang="ru-RU" dirty="0"/>
              <a:t>Самое северное море Тихого океана</a:t>
            </a:r>
          </a:p>
          <a:p>
            <a:r>
              <a:rPr lang="ru-RU" dirty="0"/>
              <a:t>Через Берингов пролив оно соединяется с Северным Ледовитым океаном.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0888"/>
            <a:ext cx="5616624" cy="42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323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Вопросы и задания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764704"/>
            <a:ext cx="8424936" cy="5976664"/>
          </a:xfrm>
        </p:spPr>
        <p:txBody>
          <a:bodyPr/>
          <a:lstStyle/>
          <a:p>
            <a:r>
              <a:rPr lang="ru-RU" dirty="0"/>
              <a:t>1.	Назовите моря Индийского океана.</a:t>
            </a:r>
          </a:p>
          <a:p>
            <a:r>
              <a:rPr lang="ru-RU" dirty="0"/>
              <a:t>2.	Какое море самое соленое?</a:t>
            </a:r>
          </a:p>
          <a:p>
            <a:r>
              <a:rPr lang="ru-RU" dirty="0"/>
              <a:t>3.	Назовите теплые моря Тихого океана.</a:t>
            </a:r>
          </a:p>
          <a:p>
            <a:r>
              <a:rPr lang="ru-RU" dirty="0"/>
              <a:t>4.	В каком море добывают жемчуг?</a:t>
            </a:r>
          </a:p>
          <a:p>
            <a:r>
              <a:rPr lang="ru-RU" dirty="0"/>
              <a:t>5.	Какой полуостров самый большой?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Ссылка на электронный учебник: </a:t>
            </a:r>
            <a:r>
              <a:rPr lang="en-US" b="1" dirty="0">
                <a:hlinkClick r:id="rId2"/>
              </a:rPr>
              <a:t>https://media.prosv.ru/static/books-viewer/index.html?path=/media/ebook/81801/&amp;pageFrom=171&amp;pageTo=173</a:t>
            </a:r>
            <a:endParaRPr lang="ru-RU" b="1" dirty="0"/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1149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Моря, острова и полуострова  Индийского океана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484784"/>
            <a:ext cx="52565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10807" y="3673420"/>
            <a:ext cx="24482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Индийский океан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3928" y="1772816"/>
            <a:ext cx="12961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Евразия 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2520802" y="2771359"/>
            <a:ext cx="461665" cy="1070861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r>
              <a:rPr lang="ru-RU" dirty="0"/>
              <a:t>Африка </a:t>
            </a:r>
          </a:p>
        </p:txBody>
      </p:sp>
      <p:sp>
        <p:nvSpPr>
          <p:cNvPr id="8" name="Овал 7"/>
          <p:cNvSpPr/>
          <p:nvPr/>
        </p:nvSpPr>
        <p:spPr>
          <a:xfrm rot="20230838">
            <a:off x="3071041" y="2238845"/>
            <a:ext cx="432048" cy="6426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32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"/>
          <a:stretch/>
        </p:blipFill>
        <p:spPr bwMode="auto">
          <a:xfrm>
            <a:off x="0" y="0"/>
            <a:ext cx="9144000" cy="684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8304" y="5336637"/>
            <a:ext cx="172595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Красное море </a:t>
            </a:r>
          </a:p>
        </p:txBody>
      </p:sp>
    </p:spTree>
    <p:extLst>
      <p:ext uri="{BB962C8B-B14F-4D97-AF65-F5344CB8AC3E}">
        <p14:creationId xmlns:p14="http://schemas.microsoft.com/office/powerpoint/2010/main" val="2503402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0"/>
            <a:ext cx="9144000" cy="68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56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1" r="12097"/>
          <a:stretch/>
        </p:blipFill>
        <p:spPr bwMode="auto">
          <a:xfrm>
            <a:off x="-1" y="-20573"/>
            <a:ext cx="2741861" cy="23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5731" b="9924"/>
          <a:stretch/>
        </p:blipFill>
        <p:spPr bwMode="auto">
          <a:xfrm>
            <a:off x="2883846" y="-18692"/>
            <a:ext cx="3190973" cy="23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2" t="13668" r="10466" b="14917"/>
          <a:stretch/>
        </p:blipFill>
        <p:spPr bwMode="auto">
          <a:xfrm>
            <a:off x="6239365" y="9858"/>
            <a:ext cx="2904635" cy="233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r="6776"/>
          <a:stretch/>
        </p:blipFill>
        <p:spPr bwMode="auto">
          <a:xfrm>
            <a:off x="-1" y="2492895"/>
            <a:ext cx="2741861" cy="21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46" y="4818805"/>
            <a:ext cx="3190973" cy="202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18806"/>
            <a:ext cx="2741859" cy="202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5" y="2450232"/>
            <a:ext cx="2904635" cy="222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74" y="2450233"/>
            <a:ext cx="3088394" cy="222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5" y="4818806"/>
            <a:ext cx="2904635" cy="202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72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3"/>
          <a:stretch/>
        </p:blipFill>
        <p:spPr bwMode="auto">
          <a:xfrm>
            <a:off x="1115616" y="19884"/>
            <a:ext cx="6984776" cy="663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 rot="20742695">
            <a:off x="2438612" y="4226747"/>
            <a:ext cx="837953" cy="28803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 rot="20277898">
            <a:off x="2290489" y="3293923"/>
            <a:ext cx="723426" cy="111599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4377" y="3501007"/>
            <a:ext cx="85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Красное </a:t>
            </a:r>
          </a:p>
          <a:p>
            <a:r>
              <a:rPr lang="ru-RU" sz="1200" dirty="0"/>
              <a:t>море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777937" y="3851920"/>
            <a:ext cx="27186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58484" y="4500411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Аравийское</a:t>
            </a:r>
          </a:p>
          <a:p>
            <a:pPr algn="ctr"/>
            <a:r>
              <a:rPr lang="ru-RU" sz="1400" dirty="0"/>
              <a:t> море</a:t>
            </a:r>
          </a:p>
        </p:txBody>
      </p:sp>
      <p:sp>
        <p:nvSpPr>
          <p:cNvPr id="9" name="Овал 8"/>
          <p:cNvSpPr/>
          <p:nvPr/>
        </p:nvSpPr>
        <p:spPr>
          <a:xfrm>
            <a:off x="4139952" y="4504864"/>
            <a:ext cx="720080" cy="51876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652120" y="4764247"/>
            <a:ext cx="936104" cy="536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499992" y="5445224"/>
            <a:ext cx="864096" cy="504056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9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68952" cy="5620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Моря Тихого океана. Острова и полуострова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1" y="1052735"/>
            <a:ext cx="9144001" cy="5788325"/>
          </a:xfrm>
        </p:spPr>
        <p:txBody>
          <a:bodyPr/>
          <a:lstStyle/>
          <a:p>
            <a:r>
              <a:rPr lang="ru-RU" dirty="0"/>
              <a:t>Тихий океан омывает  Евразию с востока.</a:t>
            </a:r>
          </a:p>
          <a:p>
            <a:r>
              <a:rPr lang="ru-RU" dirty="0"/>
              <a:t>Моря: Южно-Китайское, Восточно-Китайское, Жёлтое,  Японское, Охотское  и  Берингово.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84" y="471634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3230" y="6237312"/>
            <a:ext cx="203658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Берингово море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18479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94506" y="6287063"/>
            <a:ext cx="1820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Охотское море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" y="4718479"/>
            <a:ext cx="3177061" cy="21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0440" y="6287063"/>
            <a:ext cx="1800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Японское море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84" y="2483602"/>
            <a:ext cx="2857500" cy="220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23492" y="3964414"/>
            <a:ext cx="18063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Желтое море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83601"/>
            <a:ext cx="2857500" cy="216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72458" y="3825914"/>
            <a:ext cx="266429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Восточно-Китайское море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3601"/>
            <a:ext cx="3189071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6382" y="4062435"/>
            <a:ext cx="27363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Южно-Китайское море</a:t>
            </a:r>
          </a:p>
        </p:txBody>
      </p:sp>
    </p:spTree>
    <p:extLst>
      <p:ext uri="{BB962C8B-B14F-4D97-AF65-F5344CB8AC3E}">
        <p14:creationId xmlns:p14="http://schemas.microsoft.com/office/powerpoint/2010/main" val="2860429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/>
              <a:t>Южно-Китайское море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484784"/>
            <a:ext cx="8640960" cy="5373216"/>
          </a:xfrm>
        </p:spPr>
        <p:txBody>
          <a:bodyPr/>
          <a:lstStyle/>
          <a:p>
            <a:pPr algn="just"/>
            <a:r>
              <a:rPr lang="ru-RU" dirty="0"/>
              <a:t>Очень теплое море</a:t>
            </a:r>
          </a:p>
          <a:p>
            <a:pPr algn="just"/>
            <a:r>
              <a:rPr lang="ru-RU" dirty="0"/>
              <a:t>Омывает берега полуострова Индокитай, Зондского архипелага и Филиппин</a:t>
            </a:r>
          </a:p>
          <a:p>
            <a:pPr algn="just"/>
            <a:r>
              <a:rPr lang="ru-RU" dirty="0"/>
              <a:t>В нём много рыбы, морских черепах и других животных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284984"/>
            <a:ext cx="4632514" cy="347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923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/>
              <a:t>Восточно-Китайское море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052736"/>
            <a:ext cx="8640960" cy="5805264"/>
          </a:xfrm>
        </p:spPr>
        <p:txBody>
          <a:bodyPr/>
          <a:lstStyle/>
          <a:p>
            <a:r>
              <a:rPr lang="ru-RU" dirty="0"/>
              <a:t>Тёплое</a:t>
            </a:r>
          </a:p>
          <a:p>
            <a:r>
              <a:rPr lang="ru-RU" dirty="0"/>
              <a:t> Не очень глубокое</a:t>
            </a:r>
          </a:p>
          <a:p>
            <a:r>
              <a:rPr lang="ru-RU" dirty="0"/>
              <a:t>Добывают жемчуг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564904"/>
            <a:ext cx="441649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22" y="4221088"/>
            <a:ext cx="2381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5513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207</TotalTime>
  <Words>265</Words>
  <Application>Microsoft Office PowerPoint</Application>
  <PresentationFormat>Экран (4:3)</PresentationFormat>
  <Paragraphs>51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Century Schoolbook</vt:lpstr>
      <vt:lpstr>Times New Roman</vt:lpstr>
      <vt:lpstr>Wingdings</vt:lpstr>
      <vt:lpstr>Wingdings 2</vt:lpstr>
      <vt:lpstr>Эркер</vt:lpstr>
      <vt:lpstr>Очертания берегов.  Моря Тихого и Индийского океанов.  Острова и полуострова</vt:lpstr>
      <vt:lpstr>Моря, острова и полуострова  Индийского океана</vt:lpstr>
      <vt:lpstr>Презентация PowerPoint</vt:lpstr>
      <vt:lpstr>Презентация PowerPoint</vt:lpstr>
      <vt:lpstr>Презентация PowerPoint</vt:lpstr>
      <vt:lpstr>Презентация PowerPoint</vt:lpstr>
      <vt:lpstr>Моря Тихого океана. Острова и полуострова</vt:lpstr>
      <vt:lpstr>Южно-Китайское море</vt:lpstr>
      <vt:lpstr>Восточно-Китайское море </vt:lpstr>
      <vt:lpstr>Жёлтое море </vt:lpstr>
      <vt:lpstr>Японское море </vt:lpstr>
      <vt:lpstr>Охотское море</vt:lpstr>
      <vt:lpstr>Берингово море</vt:lpstr>
      <vt:lpstr>Вопросы и задания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Очертания берегов.  Моря Тихого и Индийского океанов.  Острова и полуострова</dc:title>
  <dc:creator>талаш</dc:creator>
  <cp:lastModifiedBy>Лери</cp:lastModifiedBy>
  <cp:revision>19</cp:revision>
  <dcterms:created xsi:type="dcterms:W3CDTF">2020-04-13T08:50:59Z</dcterms:created>
  <dcterms:modified xsi:type="dcterms:W3CDTF">2020-04-14T06:26:09Z</dcterms:modified>
</cp:coreProperties>
</file>